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7065-0596-7B98-0F5D-C3EA3E40B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76DAD-63DF-870B-4F12-17425AFE8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CA5F-F006-B81B-EA0F-5C2BC939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94C7-B22E-615C-32CA-9269DC63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2CFF-CF2A-AC67-E2C3-5811DBB7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F8CD-4E6E-F62E-0626-9B8A86EA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17B1F-9891-69BB-407C-B649CAD30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A3231-FF25-29A8-BB23-1ABB5E1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C267-B818-0E76-100D-03044293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E6BA-BB9B-F0CE-C739-B2C6C95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EC7AB-E91B-4554-61B5-4E91E5B14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269E-F51A-C9E7-F347-1825F4DBE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62E8E-1EED-B26C-C422-0034FD0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0876-B76E-9253-81C6-998C36CD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F7EB-6DEF-BE11-5A90-BDD3DB08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7A88-A35C-F9C9-B6D4-21444DA5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7E44-B982-41B4-AB84-77747566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A6608-8A5E-C08B-E1C8-504D2B0D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6BD3-C2EF-E73D-993F-C5B596EA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F033F-BE77-C7B1-8D8C-A2C23997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E4D9-A356-E4DF-B964-132B434D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001A8-02F8-5594-BBA7-1CE6FFFC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45C8-D08D-7BEE-D071-19A87E90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EDC5-B9D3-6387-B6B4-2144A92C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052F-D409-8C61-6421-4C01F6C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C377-5183-541B-741A-4AB3A8D4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2C86-35AF-55D2-D169-8D9090CE3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D9508-153F-8B8F-0BCF-4108191A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F6DC8-B5A8-552B-3D74-0485B00F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027BF-0BB0-D7AB-9032-06405133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A891E-02C4-97C7-6B5E-70FC9E12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1553-AE70-52B4-1300-E3135AB2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1FF1-5B1B-8241-8E0B-A3B11DB2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0ED79-0E89-7FE3-0600-BB54B0420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022EB-6A0F-54AA-75A7-A6C30957B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10B37-2741-261A-9D5A-04341FDFA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52F27-0F18-BBD6-EB16-FA0D5F94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0B7C2-4F32-6B11-C386-FC376065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C8013-B111-7CCD-A160-5B8C81B6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076B-58D2-18A6-5A05-CF4FD041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00832-8434-A429-7FF6-685D4DAA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EA73D-E4B4-0F8A-4595-DDFAB739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C1EB-B2EF-5581-538D-C8D7B667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D6504-83A1-045C-AEC1-CF99C53A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D12E1-9A06-BA50-8CED-778F2C83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3C03-F2FB-8185-D641-EF29F61C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AF4B-2235-D814-2A76-FF98E71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44BD-4874-52FD-45C4-182DCE57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9C976-0518-61A8-7435-BEC545430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212EF-07D5-7E0A-812E-A94A2D95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99813-02CF-869E-9CA9-D849AFD5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0087D-4E16-AF42-F8AB-E31D58FC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8C9B-261E-C36A-69F4-413BFC2A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404B7-CFF8-4E7A-8A1F-30983D95E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64595-363D-B517-B468-314F710B4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47B-A52E-9E03-EAE7-CFDBB3AC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C784D-8F49-BC10-6853-115D30C4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B20CB-610B-5D58-42CC-48A790D2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8A640-C618-FA4C-C37E-DAA294D5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0D167-76B8-6216-5122-682E61737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51E2A-BF1F-3F8A-FBDC-63D7245A5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A198-53A0-4A4A-9E17-5313B46F400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4A91-F02D-56D6-73EA-D63BC5A7C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6056-1219-53D0-283A-8BC403E8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E04E-A4C4-44FC-AF66-82AFDFA1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D898-71B9-63F3-9FCF-B495FAAEB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1AFBF-294E-7B0A-58FA-51B3B485C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D20CE-1CB9-13A9-26FD-0F10D80A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9" y="1122363"/>
            <a:ext cx="5482841" cy="53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2D6D-0BAE-BA8F-AB22-7AA92D1E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71" y="672353"/>
            <a:ext cx="4383742" cy="9278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EFA53-A51B-036D-D334-53929708B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46514" y="439179"/>
            <a:ext cx="8805377" cy="6053696"/>
          </a:xfrm>
        </p:spPr>
      </p:pic>
      <p:pic>
        <p:nvPicPr>
          <p:cNvPr id="6" name="New Recording 18">
            <a:hlinkClick r:id="" action="ppaction://media"/>
            <a:extLst>
              <a:ext uri="{FF2B5EF4-FFF2-40B4-BE49-F238E27FC236}">
                <a16:creationId xmlns:a16="http://schemas.microsoft.com/office/drawing/2014/main" id="{1262FFC6-205E-BA8E-B1C6-593AADAF3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18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FC8B7-2782-7C2B-8D42-2326D19B6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94" b="120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62E5-73F3-10A3-1834-0A2CE6D1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A2A9D-F541-96A8-5432-FD14A22E9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714" y="651316"/>
            <a:ext cx="7184571" cy="5841559"/>
          </a:xfrm>
        </p:spPr>
      </p:pic>
    </p:spTree>
    <p:extLst>
      <p:ext uri="{BB962C8B-B14F-4D97-AF65-F5344CB8AC3E}">
        <p14:creationId xmlns:p14="http://schemas.microsoft.com/office/powerpoint/2010/main" val="7932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athroom with a large glass shower&#10;&#10;Description automatically generated with low confidence">
            <a:extLst>
              <a:ext uri="{FF2B5EF4-FFF2-40B4-BE49-F238E27FC236}">
                <a16:creationId xmlns:a16="http://schemas.microsoft.com/office/drawing/2014/main" id="{38A79582-DA53-48F6-F286-AFAA71066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23" b="189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Mourad</dc:creator>
  <cp:lastModifiedBy>Mourad</cp:lastModifiedBy>
  <cp:revision>1</cp:revision>
  <dcterms:created xsi:type="dcterms:W3CDTF">2023-01-15T20:07:13Z</dcterms:created>
  <dcterms:modified xsi:type="dcterms:W3CDTF">2023-01-15T21:20:55Z</dcterms:modified>
</cp:coreProperties>
</file>